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9"/>
  </p:notesMasterIdLst>
  <p:sldIdLst>
    <p:sldId id="257" r:id="rId2"/>
    <p:sldId id="395" r:id="rId3"/>
    <p:sldId id="396" r:id="rId4"/>
    <p:sldId id="539" r:id="rId5"/>
    <p:sldId id="540" r:id="rId6"/>
    <p:sldId id="541" r:id="rId7"/>
    <p:sldId id="27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79C7D4F-EA7E-4B71-BF9D-77165F34AD52}">
          <p14:sldIdLst>
            <p14:sldId id="257"/>
            <p14:sldId id="395"/>
            <p14:sldId id="396"/>
            <p14:sldId id="539"/>
            <p14:sldId id="540"/>
            <p14:sldId id="541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889" autoAdjust="0"/>
  </p:normalViewPr>
  <p:slideViewPr>
    <p:cSldViewPr snapToGrid="0">
      <p:cViewPr varScale="1">
        <p:scale>
          <a:sx n="87" d="100"/>
          <a:sy n="87" d="100"/>
        </p:scale>
        <p:origin x="91" y="5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960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054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39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B82846-DEE1-0B76-284C-20A6450A7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302" y="1078789"/>
            <a:ext cx="8791575" cy="3409304"/>
          </a:xfrm>
        </p:spPr>
        <p:txBody>
          <a:bodyPr>
            <a:normAutofit/>
          </a:bodyPr>
          <a:lstStyle/>
          <a:p>
            <a:r>
              <a:rPr lang="en-US" dirty="0"/>
              <a:t>Google</a:t>
            </a:r>
            <a:br>
              <a:rPr lang="en-US" dirty="0"/>
            </a:br>
            <a:r>
              <a:rPr lang="en-US" dirty="0"/>
              <a:t>Machine Learning</a:t>
            </a:r>
            <a:br>
              <a:rPr lang="en-US" dirty="0"/>
            </a:br>
            <a:r>
              <a:rPr lang="en-US" dirty="0"/>
              <a:t>courses</a:t>
            </a:r>
            <a:br>
              <a:rPr lang="en-US" dirty="0"/>
            </a:br>
            <a:r>
              <a:rPr lang="en-US" dirty="0"/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87BB7D-B5ED-6917-C654-3B33DEFCA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815" y="1552855"/>
            <a:ext cx="2908026" cy="375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469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295401"/>
            <a:ext cx="7353300" cy="335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4F107F-10A0-5DE5-FC11-D19FC327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269" y="4791922"/>
            <a:ext cx="8514286" cy="1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699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DBAB5D9-72C1-1A4E-C34E-F55A4072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971517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B6F5AF-E70F-B39E-2F70-05378B4EB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432CA4-C43B-71E5-D0A2-2F9A2AE9E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493" y="571496"/>
            <a:ext cx="10117015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https://www.youtube.com/@DailyAINewsPodcast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4A9AA9-BEF6-C1CF-633E-981A618D7C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681" y="1257295"/>
            <a:ext cx="5518639" cy="551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350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4B1C4-1CDF-20F8-034A-42F0492D1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17F5EC9-1311-4EFD-CDAE-A64E29CBA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481" y="668209"/>
            <a:ext cx="10243038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https://www.youtube.com/@AIPapersPodcastDaily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38070B-DEBE-6881-D5BF-6DB1DF7BB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046" y="1409703"/>
            <a:ext cx="5360374" cy="536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40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7374CF-4528-BCBC-578B-CD7163C55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00"/>
            <a:ext cx="121920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5333</TotalTime>
  <Words>67</Words>
  <Application>Microsoft Office PowerPoint</Application>
  <PresentationFormat>Widescreen</PresentationFormat>
  <Paragraphs>11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Google Machine Learning courses Introduction</vt:lpstr>
      <vt:lpstr>PowerPoint Presentation</vt:lpstr>
      <vt:lpstr>Membership has its privileges</vt:lpstr>
      <vt:lpstr>https://www.youtube.com/@AINewsFresh</vt:lpstr>
      <vt:lpstr>https://www.youtube.com/@DailyAINewsPodcast</vt:lpstr>
      <vt:lpstr>https://www.youtube.com/@AIPapersPodcastDaily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Zain Naboulsi</dc:creator>
  <cp:lastModifiedBy>Zain Naboulsi</cp:lastModifiedBy>
  <cp:revision>3</cp:revision>
  <dcterms:created xsi:type="dcterms:W3CDTF">2024-06-30T01:37:58Z</dcterms:created>
  <dcterms:modified xsi:type="dcterms:W3CDTF">2024-11-16T16:58:02Z</dcterms:modified>
</cp:coreProperties>
</file>

<file path=docProps/thumbnail.jpeg>
</file>